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8" d="100"/>
          <a:sy n="68" d="100"/>
        </p:scale>
        <p:origin x="616"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j Yadav" userId="e77a08ec33bc372b" providerId="LiveId" clId="{670CBB6B-5C69-4A1C-85A2-F14365737D3C}"/>
    <pc:docChg chg="custSel addSld modSld">
      <pc:chgData name="Raj Yadav" userId="e77a08ec33bc372b" providerId="LiveId" clId="{670CBB6B-5C69-4A1C-85A2-F14365737D3C}" dt="2024-05-05T10:44:04.140" v="503" actId="20577"/>
      <pc:docMkLst>
        <pc:docMk/>
      </pc:docMkLst>
      <pc:sldChg chg="addSp modSp new mod">
        <pc:chgData name="Raj Yadav" userId="e77a08ec33bc372b" providerId="LiveId" clId="{670CBB6B-5C69-4A1C-85A2-F14365737D3C}" dt="2024-05-05T10:44:04.140" v="503" actId="20577"/>
        <pc:sldMkLst>
          <pc:docMk/>
          <pc:sldMk cId="1469720338" sldId="260"/>
        </pc:sldMkLst>
        <pc:spChg chg="add mod">
          <ac:chgData name="Raj Yadav" userId="e77a08ec33bc372b" providerId="LiveId" clId="{670CBB6B-5C69-4A1C-85A2-F14365737D3C}" dt="2024-05-05T10:36:21.886" v="23" actId="1076"/>
          <ac:spMkLst>
            <pc:docMk/>
            <pc:sldMk cId="1469720338" sldId="260"/>
            <ac:spMk id="2" creationId="{9F02C813-092F-7C1C-A483-F7405872D8B4}"/>
          </ac:spMkLst>
        </pc:spChg>
        <pc:spChg chg="add mod">
          <ac:chgData name="Raj Yadav" userId="e77a08ec33bc372b" providerId="LiveId" clId="{670CBB6B-5C69-4A1C-85A2-F14365737D3C}" dt="2024-05-05T10:44:04.140" v="503" actId="20577"/>
          <ac:spMkLst>
            <pc:docMk/>
            <pc:sldMk cId="1469720338" sldId="260"/>
            <ac:spMk id="3" creationId="{46FF4CF1-711E-7399-4D3A-AFB7601F0AC8}"/>
          </ac:spMkLst>
        </pc:spChg>
      </pc:sldChg>
    </pc:docChg>
  </pc:docChgLst>
</pc:chgInfo>
</file>

<file path=ppt/media/image1.jpe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1882A-8E38-CA6C-CE96-459CDBDC45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4B97584-75A3-AC77-3081-F7A26409C6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97BF215-7EC2-72CC-CDAC-F2A22405A5DA}"/>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5" name="Footer Placeholder 4">
            <a:extLst>
              <a:ext uri="{FF2B5EF4-FFF2-40B4-BE49-F238E27FC236}">
                <a16:creationId xmlns:a16="http://schemas.microsoft.com/office/drawing/2014/main" id="{60329007-5BC0-D897-DF67-391C7043F23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81ECD9-A330-F449-772E-A6C554F0CB4C}"/>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1593428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274-7B38-4129-90C2-E0599547912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2515489-771A-204B-2753-944E8A6371A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2B67C0-CDC1-6EA1-7F04-8624A1992CED}"/>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5" name="Footer Placeholder 4">
            <a:extLst>
              <a:ext uri="{FF2B5EF4-FFF2-40B4-BE49-F238E27FC236}">
                <a16:creationId xmlns:a16="http://schemas.microsoft.com/office/drawing/2014/main" id="{8A30AEB1-7980-242A-FCCD-4330C001DEF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DEFE4E1-C482-EA94-A91B-3F1D4E78FFAD}"/>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302091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6DCEE8-D782-CF33-3041-4C11FF1AEBB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8D63C56-F288-A4BA-3B02-052A053E3C6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CFDCC93-E292-1ED5-F365-D771B401BCC1}"/>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5" name="Footer Placeholder 4">
            <a:extLst>
              <a:ext uri="{FF2B5EF4-FFF2-40B4-BE49-F238E27FC236}">
                <a16:creationId xmlns:a16="http://schemas.microsoft.com/office/drawing/2014/main" id="{63EEEC9C-8CC4-4ED0-0EA8-D588967D6D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E2F9C2-0E34-9303-B123-6B2938DD363F}"/>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1044876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5E154-8CDD-35A1-FC25-3749C830C6C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8DE601F-52EB-2454-827F-1815D71534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A85E16-B05B-0809-407A-B9A0A819EDCC}"/>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5" name="Footer Placeholder 4">
            <a:extLst>
              <a:ext uri="{FF2B5EF4-FFF2-40B4-BE49-F238E27FC236}">
                <a16:creationId xmlns:a16="http://schemas.microsoft.com/office/drawing/2014/main" id="{2DC1EE5D-E8A9-4BEA-0B86-6C7487EBACA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A5512E1-D45B-F883-F4DC-950EA928A61A}"/>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18876158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0EE75-5252-A595-5A08-2A3ABF0166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77C5244-58EC-102C-E862-1A40DFE8D0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F55B18-370C-B6DD-EAB4-A2E5FD158535}"/>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5" name="Footer Placeholder 4">
            <a:extLst>
              <a:ext uri="{FF2B5EF4-FFF2-40B4-BE49-F238E27FC236}">
                <a16:creationId xmlns:a16="http://schemas.microsoft.com/office/drawing/2014/main" id="{BC9BA505-4EE5-DF69-BDF8-756A17F5614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ED4C4D-5A9A-CAD5-ADCE-5440D6862332}"/>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13465904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F233E-8B7E-9A92-ED26-B01AAE8F18E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BD19C5C-806C-4D9F-BD75-04A24407645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90B49F5-245E-AF8B-A899-A1F5C9410D9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196E122-201D-0CE2-1E80-F7400B67BB02}"/>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6" name="Footer Placeholder 5">
            <a:extLst>
              <a:ext uri="{FF2B5EF4-FFF2-40B4-BE49-F238E27FC236}">
                <a16:creationId xmlns:a16="http://schemas.microsoft.com/office/drawing/2014/main" id="{93266359-A7B7-F534-7B88-F0AA363D02D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A99F573-E213-61A7-E0EB-46EAC35A5707}"/>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929389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63CF0-4E3C-60CA-4572-F54E3D1A43E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5827170-C150-8529-4C28-72EC7A26ED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772C9F-F5C8-81AE-CC40-DCDB1F48C2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F4B2144-AF24-CBAB-01E7-092EDB596C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EEE0F2D-2B5B-CF30-6843-E9B56DF2C8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30EA817-0020-9CB7-4355-F2BFE96EEBDB}"/>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8" name="Footer Placeholder 7">
            <a:extLst>
              <a:ext uri="{FF2B5EF4-FFF2-40B4-BE49-F238E27FC236}">
                <a16:creationId xmlns:a16="http://schemas.microsoft.com/office/drawing/2014/main" id="{D86883A3-13F1-2411-FDAC-36BD6681C18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2D14BB9-B611-6899-B4B1-47FFB32FAB86}"/>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1239581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A7CE0-34A1-3E70-F252-9A1B394E413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9631CD1-ED57-6E5B-DA58-05213AC813DC}"/>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4" name="Footer Placeholder 3">
            <a:extLst>
              <a:ext uri="{FF2B5EF4-FFF2-40B4-BE49-F238E27FC236}">
                <a16:creationId xmlns:a16="http://schemas.microsoft.com/office/drawing/2014/main" id="{D8C34A92-298D-A63C-98D7-CF5E6FF5FEB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D17F393-8BAA-A46D-64A4-CAF9C4132D49}"/>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35451427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A88CE3-B639-4643-9329-4287F8B03103}"/>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3" name="Footer Placeholder 2">
            <a:extLst>
              <a:ext uri="{FF2B5EF4-FFF2-40B4-BE49-F238E27FC236}">
                <a16:creationId xmlns:a16="http://schemas.microsoft.com/office/drawing/2014/main" id="{9CB9C432-E59A-827D-43DB-9A63B636E1A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10D5C90-88DD-9C96-ECF9-F4FEAA31336E}"/>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2882668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5C382-7B1E-9495-9633-2720752D93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2994A0A-5BCA-804B-6815-95D5F65C4A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9FAA7C7-9CDC-A429-109E-733146BEC0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59A877-0B60-C586-5391-BF16165E04C8}"/>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6" name="Footer Placeholder 5">
            <a:extLst>
              <a:ext uri="{FF2B5EF4-FFF2-40B4-BE49-F238E27FC236}">
                <a16:creationId xmlns:a16="http://schemas.microsoft.com/office/drawing/2014/main" id="{638C6042-80E8-226A-E402-6D10BDA9A31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958BF30-8770-9C4C-DD68-619F34B7D882}"/>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3544423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7048B-52A8-379E-706A-32EB56470D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F3DBA7B-D4F6-20B7-E3DF-83F7D3BA91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87E92B7-D182-219C-C3CC-5F57D61B9B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143C79-BAA8-5847-3399-8B4FE1661875}"/>
              </a:ext>
            </a:extLst>
          </p:cNvPr>
          <p:cNvSpPr>
            <a:spLocks noGrp="1"/>
          </p:cNvSpPr>
          <p:nvPr>
            <p:ph type="dt" sz="half" idx="10"/>
          </p:nvPr>
        </p:nvSpPr>
        <p:spPr/>
        <p:txBody>
          <a:bodyPr/>
          <a:lstStyle/>
          <a:p>
            <a:fld id="{066FCDDC-2E1B-41E5-A713-A09D66707EFF}" type="datetimeFigureOut">
              <a:rPr lang="en-IN" smtClean="0"/>
              <a:t>05-05-2024</a:t>
            </a:fld>
            <a:endParaRPr lang="en-IN"/>
          </a:p>
        </p:txBody>
      </p:sp>
      <p:sp>
        <p:nvSpPr>
          <p:cNvPr id="6" name="Footer Placeholder 5">
            <a:extLst>
              <a:ext uri="{FF2B5EF4-FFF2-40B4-BE49-F238E27FC236}">
                <a16:creationId xmlns:a16="http://schemas.microsoft.com/office/drawing/2014/main" id="{52039503-EC9B-AFFD-5B81-CF1FBF7AB45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7B28DA5-03C5-1874-3EBD-98B8BFC21F19}"/>
              </a:ext>
            </a:extLst>
          </p:cNvPr>
          <p:cNvSpPr>
            <a:spLocks noGrp="1"/>
          </p:cNvSpPr>
          <p:nvPr>
            <p:ph type="sldNum" sz="quarter" idx="12"/>
          </p:nvPr>
        </p:nvSpPr>
        <p:spPr/>
        <p:txBody>
          <a:bodyPr/>
          <a:lstStyle/>
          <a:p>
            <a:fld id="{A74B2D98-8FA7-4A6A-8721-F95BE401CF57}" type="slidenum">
              <a:rPr lang="en-IN" smtClean="0"/>
              <a:t>‹#›</a:t>
            </a:fld>
            <a:endParaRPr lang="en-IN"/>
          </a:p>
        </p:txBody>
      </p:sp>
    </p:spTree>
    <p:extLst>
      <p:ext uri="{BB962C8B-B14F-4D97-AF65-F5344CB8AC3E}">
        <p14:creationId xmlns:p14="http://schemas.microsoft.com/office/powerpoint/2010/main" val="16778224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ECB0B3-FB2D-8A09-316D-D87DD2C9F6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4E8657E-E137-E6B8-A230-DA002F5EC6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1D95F6E-C402-BC4D-6DAB-805622985C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6FCDDC-2E1B-41E5-A713-A09D66707EFF}" type="datetimeFigureOut">
              <a:rPr lang="en-IN" smtClean="0"/>
              <a:t>05-05-2024</a:t>
            </a:fld>
            <a:endParaRPr lang="en-IN"/>
          </a:p>
        </p:txBody>
      </p:sp>
      <p:sp>
        <p:nvSpPr>
          <p:cNvPr id="5" name="Footer Placeholder 4">
            <a:extLst>
              <a:ext uri="{FF2B5EF4-FFF2-40B4-BE49-F238E27FC236}">
                <a16:creationId xmlns:a16="http://schemas.microsoft.com/office/drawing/2014/main" id="{B8ED3DD5-75BC-2D5A-D4F1-5262156B46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56722B5-7FEF-DFDD-E94A-19BB3509F9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4B2D98-8FA7-4A6A-8721-F95BE401CF57}" type="slidenum">
              <a:rPr lang="en-IN" smtClean="0"/>
              <a:t>‹#›</a:t>
            </a:fld>
            <a:endParaRPr lang="en-IN"/>
          </a:p>
        </p:txBody>
      </p:sp>
    </p:spTree>
    <p:extLst>
      <p:ext uri="{BB962C8B-B14F-4D97-AF65-F5344CB8AC3E}">
        <p14:creationId xmlns:p14="http://schemas.microsoft.com/office/powerpoint/2010/main" val="1838233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AACBE-B17E-C80B-5651-A735772A2789}"/>
              </a:ext>
            </a:extLst>
          </p:cNvPr>
          <p:cNvSpPr>
            <a:spLocks noGrp="1"/>
          </p:cNvSpPr>
          <p:nvPr>
            <p:ph type="ctrTitle"/>
          </p:nvPr>
        </p:nvSpPr>
        <p:spPr>
          <a:xfrm>
            <a:off x="-172720" y="294641"/>
            <a:ext cx="9794240" cy="1137919"/>
          </a:xfrm>
        </p:spPr>
        <p:txBody>
          <a:bodyPr>
            <a:normAutofit/>
          </a:bodyPr>
          <a:lstStyle/>
          <a:p>
            <a:r>
              <a:rPr lang="en-US" sz="3200" b="1" dirty="0">
                <a:latin typeface="Arial" panose="020B0604020202020204" pitchFamily="34" charset="0"/>
                <a:cs typeface="Arial" panose="020B0604020202020204" pitchFamily="34" charset="0"/>
              </a:rPr>
              <a:t>Data analysis and visualization of Netflix content Reports and recommendations</a:t>
            </a:r>
            <a:endParaRPr lang="en-IN" sz="3200" b="1"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E8A8F8B9-671D-057D-46E5-95F1F1B71ACD}"/>
              </a:ext>
            </a:extLst>
          </p:cNvPr>
          <p:cNvSpPr>
            <a:spLocks noGrp="1"/>
          </p:cNvSpPr>
          <p:nvPr>
            <p:ph type="subTitle" idx="1"/>
          </p:nvPr>
        </p:nvSpPr>
        <p:spPr/>
        <p:txBody>
          <a:bodyPr/>
          <a:lstStyle/>
          <a:p>
            <a:r>
              <a:rPr lang="en-US" dirty="0"/>
              <a:t>.</a:t>
            </a:r>
            <a:endParaRPr lang="en-IN" dirty="0"/>
          </a:p>
        </p:txBody>
      </p:sp>
      <p:pic>
        <p:nvPicPr>
          <p:cNvPr id="4098" name="Picture 2">
            <a:extLst>
              <a:ext uri="{FF2B5EF4-FFF2-40B4-BE49-F238E27FC236}">
                <a16:creationId xmlns:a16="http://schemas.microsoft.com/office/drawing/2014/main" id="{98DF2DFD-EEB6-221A-A922-A2541C1C85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090" y="1600200"/>
            <a:ext cx="7037070" cy="5059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3034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FE37B072-274C-C089-D29F-B3C1D8A079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9520" y="1838960"/>
            <a:ext cx="5821680" cy="465328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C3403C6-909F-3756-023C-D57F2913376E}"/>
              </a:ext>
            </a:extLst>
          </p:cNvPr>
          <p:cNvSpPr txBox="1"/>
          <p:nvPr/>
        </p:nvSpPr>
        <p:spPr>
          <a:xfrm>
            <a:off x="467360" y="579120"/>
            <a:ext cx="3939348" cy="400110"/>
          </a:xfrm>
          <a:prstGeom prst="rect">
            <a:avLst/>
          </a:prstGeom>
          <a:noFill/>
        </p:spPr>
        <p:txBody>
          <a:bodyPr wrap="none" rtlCol="0">
            <a:spAutoFit/>
          </a:bodyPr>
          <a:lstStyle/>
          <a:p>
            <a:r>
              <a:rPr lang="en-US" sz="2000" b="1" dirty="0"/>
              <a:t>Chart 1 : Content type distribution  </a:t>
            </a:r>
            <a:endParaRPr lang="en-IN" sz="2000" b="1" dirty="0"/>
          </a:p>
        </p:txBody>
      </p:sp>
      <p:sp>
        <p:nvSpPr>
          <p:cNvPr id="10" name="TextBox 9">
            <a:extLst>
              <a:ext uri="{FF2B5EF4-FFF2-40B4-BE49-F238E27FC236}">
                <a16:creationId xmlns:a16="http://schemas.microsoft.com/office/drawing/2014/main" id="{E8D267EA-6C66-B58D-1269-15281CAEA4B6}"/>
              </a:ext>
            </a:extLst>
          </p:cNvPr>
          <p:cNvSpPr txBox="1"/>
          <p:nvPr/>
        </p:nvSpPr>
        <p:spPr>
          <a:xfrm>
            <a:off x="-914400" y="1057870"/>
            <a:ext cx="4318000" cy="923330"/>
          </a:xfrm>
          <a:prstGeom prst="rect">
            <a:avLst/>
          </a:prstGeom>
          <a:noFill/>
        </p:spPr>
        <p:txBody>
          <a:bodyPr wrap="square" rtlCol="0">
            <a:spAutoFit/>
          </a:bodyPr>
          <a:lstStyle/>
          <a:p>
            <a:pPr algn="ctr"/>
            <a:r>
              <a:rPr lang="en-US" dirty="0"/>
              <a:t>   </a:t>
            </a:r>
            <a:r>
              <a:rPr lang="en-IN" b="0" i="0" dirty="0">
                <a:solidFill>
                  <a:srgbClr val="212529"/>
                </a:solidFill>
                <a:effectLst/>
                <a:highlight>
                  <a:srgbClr val="FFFFFF"/>
                </a:highlight>
                <a:latin typeface="Open Sans" panose="020B0606030504020204" pitchFamily="34" charset="0"/>
              </a:rPr>
              <a:t>•</a:t>
            </a:r>
          </a:p>
          <a:p>
            <a:br>
              <a:rPr lang="en-IN" dirty="0"/>
            </a:br>
            <a:endParaRPr lang="en-IN" dirty="0"/>
          </a:p>
        </p:txBody>
      </p:sp>
      <p:sp>
        <p:nvSpPr>
          <p:cNvPr id="11" name="TextBox 10">
            <a:extLst>
              <a:ext uri="{FF2B5EF4-FFF2-40B4-BE49-F238E27FC236}">
                <a16:creationId xmlns:a16="http://schemas.microsoft.com/office/drawing/2014/main" id="{8E00D858-A2BF-1E14-D8B5-9DCFEAE4B474}"/>
              </a:ext>
            </a:extLst>
          </p:cNvPr>
          <p:cNvSpPr txBox="1"/>
          <p:nvPr/>
        </p:nvSpPr>
        <p:spPr>
          <a:xfrm>
            <a:off x="1209040" y="1057870"/>
            <a:ext cx="9926320" cy="369332"/>
          </a:xfrm>
          <a:prstGeom prst="rect">
            <a:avLst/>
          </a:prstGeom>
          <a:noFill/>
        </p:spPr>
        <p:txBody>
          <a:bodyPr wrap="square" rtlCol="0">
            <a:spAutoFit/>
          </a:bodyPr>
          <a:lstStyle/>
          <a:p>
            <a:r>
              <a:rPr lang="en-US" dirty="0"/>
              <a:t>   Content type distribution: The majority of the content on the Netflix is Movie(69.7%).</a:t>
            </a:r>
            <a:endParaRPr lang="en-IN" dirty="0"/>
          </a:p>
        </p:txBody>
      </p:sp>
    </p:spTree>
    <p:extLst>
      <p:ext uri="{BB962C8B-B14F-4D97-AF65-F5344CB8AC3E}">
        <p14:creationId xmlns:p14="http://schemas.microsoft.com/office/powerpoint/2010/main" val="3513808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B8FF190-CFAE-2AAB-5EA6-D61B3E71927E}"/>
              </a:ext>
            </a:extLst>
          </p:cNvPr>
          <p:cNvSpPr txBox="1"/>
          <p:nvPr/>
        </p:nvSpPr>
        <p:spPr>
          <a:xfrm>
            <a:off x="812800" y="386080"/>
            <a:ext cx="10414000" cy="707886"/>
          </a:xfrm>
          <a:prstGeom prst="rect">
            <a:avLst/>
          </a:prstGeom>
          <a:noFill/>
        </p:spPr>
        <p:txBody>
          <a:bodyPr wrap="square" rtlCol="0">
            <a:spAutoFit/>
          </a:bodyPr>
          <a:lstStyle/>
          <a:p>
            <a:r>
              <a:rPr lang="en-US" sz="2000" b="1" dirty="0"/>
              <a:t>Chart 2 : Country distribution</a:t>
            </a:r>
          </a:p>
          <a:p>
            <a:r>
              <a:rPr lang="en-US" sz="2000" b="1" dirty="0"/>
              <a:t>             </a:t>
            </a:r>
            <a:endParaRPr lang="en-IN" sz="2000" b="1" dirty="0"/>
          </a:p>
        </p:txBody>
      </p:sp>
      <p:pic>
        <p:nvPicPr>
          <p:cNvPr id="2050" name="Picture 2">
            <a:extLst>
              <a:ext uri="{FF2B5EF4-FFF2-40B4-BE49-F238E27FC236}">
                <a16:creationId xmlns:a16="http://schemas.microsoft.com/office/drawing/2014/main" id="{E26F5266-6EC3-78E7-0848-396332D6D5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0" y="1778000"/>
            <a:ext cx="5588000" cy="47752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1AC3DD0-E6ED-9BBB-FE6E-FCF6232F2C28}"/>
              </a:ext>
            </a:extLst>
          </p:cNvPr>
          <p:cNvSpPr txBox="1"/>
          <p:nvPr/>
        </p:nvSpPr>
        <p:spPr>
          <a:xfrm>
            <a:off x="1493520" y="965200"/>
            <a:ext cx="10048240" cy="646331"/>
          </a:xfrm>
          <a:prstGeom prst="rect">
            <a:avLst/>
          </a:prstGeom>
          <a:noFill/>
        </p:spPr>
        <p:txBody>
          <a:bodyPr wrap="square" rtlCol="0">
            <a:spAutoFit/>
          </a:bodyPr>
          <a:lstStyle/>
          <a:p>
            <a:r>
              <a:rPr lang="en-IN" dirty="0"/>
              <a:t>•  Country distribution: The United States has the largest numbers of contents on Netflix followed by India      and United Kingdom.</a:t>
            </a:r>
          </a:p>
        </p:txBody>
      </p:sp>
    </p:spTree>
    <p:extLst>
      <p:ext uri="{BB962C8B-B14F-4D97-AF65-F5344CB8AC3E}">
        <p14:creationId xmlns:p14="http://schemas.microsoft.com/office/powerpoint/2010/main" val="3399905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A0CC98-E476-E91A-52D1-C86812798373}"/>
              </a:ext>
            </a:extLst>
          </p:cNvPr>
          <p:cNvSpPr txBox="1"/>
          <p:nvPr/>
        </p:nvSpPr>
        <p:spPr>
          <a:xfrm>
            <a:off x="1320800" y="833120"/>
            <a:ext cx="6654800" cy="400110"/>
          </a:xfrm>
          <a:prstGeom prst="rect">
            <a:avLst/>
          </a:prstGeom>
          <a:noFill/>
        </p:spPr>
        <p:txBody>
          <a:bodyPr wrap="square" rtlCol="0">
            <a:spAutoFit/>
          </a:bodyPr>
          <a:lstStyle/>
          <a:p>
            <a:r>
              <a:rPr lang="en-US" sz="2000" b="1" dirty="0"/>
              <a:t>Chart 3: Popular genres</a:t>
            </a:r>
            <a:endParaRPr lang="en-IN" sz="2000" b="1" dirty="0"/>
          </a:p>
        </p:txBody>
      </p:sp>
      <p:sp>
        <p:nvSpPr>
          <p:cNvPr id="3" name="TextBox 2">
            <a:extLst>
              <a:ext uri="{FF2B5EF4-FFF2-40B4-BE49-F238E27FC236}">
                <a16:creationId xmlns:a16="http://schemas.microsoft.com/office/drawing/2014/main" id="{85A1C268-FD76-7DD2-D889-73E06880EA52}"/>
              </a:ext>
            </a:extLst>
          </p:cNvPr>
          <p:cNvSpPr txBox="1"/>
          <p:nvPr/>
        </p:nvSpPr>
        <p:spPr>
          <a:xfrm>
            <a:off x="1910080" y="1233230"/>
            <a:ext cx="10170160" cy="646331"/>
          </a:xfrm>
          <a:prstGeom prst="rect">
            <a:avLst/>
          </a:prstGeom>
          <a:noFill/>
        </p:spPr>
        <p:txBody>
          <a:bodyPr wrap="square" rtlCol="0">
            <a:spAutoFit/>
          </a:bodyPr>
          <a:lstStyle/>
          <a:p>
            <a:r>
              <a:rPr lang="en-IN" dirty="0"/>
              <a:t>• Popular genres: Here we can see that International Movies has the highest numbers of content on Netflix within the period.</a:t>
            </a:r>
          </a:p>
        </p:txBody>
      </p:sp>
      <p:pic>
        <p:nvPicPr>
          <p:cNvPr id="3076" name="Picture 4">
            <a:extLst>
              <a:ext uri="{FF2B5EF4-FFF2-40B4-BE49-F238E27FC236}">
                <a16:creationId xmlns:a16="http://schemas.microsoft.com/office/drawing/2014/main" id="{2CE4BAAA-72FC-9BCC-C350-496C543744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1280" y="1633340"/>
            <a:ext cx="8049418" cy="52246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4889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02C813-092F-7C1C-A483-F7405872D8B4}"/>
              </a:ext>
            </a:extLst>
          </p:cNvPr>
          <p:cNvSpPr txBox="1"/>
          <p:nvPr/>
        </p:nvSpPr>
        <p:spPr>
          <a:xfrm>
            <a:off x="1131216" y="904974"/>
            <a:ext cx="2978870" cy="369332"/>
          </a:xfrm>
          <a:prstGeom prst="rect">
            <a:avLst/>
          </a:prstGeom>
          <a:noFill/>
        </p:spPr>
        <p:txBody>
          <a:bodyPr wrap="square" rtlCol="0">
            <a:spAutoFit/>
          </a:bodyPr>
          <a:lstStyle/>
          <a:p>
            <a:r>
              <a:rPr lang="en-US" b="1" dirty="0"/>
              <a:t>Acknowledgments</a:t>
            </a:r>
            <a:endParaRPr lang="en-IN" b="1" dirty="0"/>
          </a:p>
        </p:txBody>
      </p:sp>
      <p:sp>
        <p:nvSpPr>
          <p:cNvPr id="3" name="TextBox 2">
            <a:extLst>
              <a:ext uri="{FF2B5EF4-FFF2-40B4-BE49-F238E27FC236}">
                <a16:creationId xmlns:a16="http://schemas.microsoft.com/office/drawing/2014/main" id="{46FF4CF1-711E-7399-4D3A-AFB7601F0AC8}"/>
              </a:ext>
            </a:extLst>
          </p:cNvPr>
          <p:cNvSpPr txBox="1"/>
          <p:nvPr/>
        </p:nvSpPr>
        <p:spPr>
          <a:xfrm>
            <a:off x="1593130" y="1365200"/>
            <a:ext cx="10190375" cy="1200329"/>
          </a:xfrm>
          <a:prstGeom prst="rect">
            <a:avLst/>
          </a:prstGeom>
          <a:noFill/>
        </p:spPr>
        <p:txBody>
          <a:bodyPr wrap="square" rtlCol="0">
            <a:spAutoFit/>
          </a:bodyPr>
          <a:lstStyle/>
          <a:p>
            <a:r>
              <a:rPr lang="en-US" dirty="0"/>
              <a:t>I would like to express my sincere gratitude to myself for the diligent effort and meticulous analysis invested in this Netflix Data Analysis project. From data extraction to visualization, every step of the analytical process was meticulously executed. The accuracy and reliability of the findings presented in this report are a testament to the dedication and expertise applied throughout the analysis.</a:t>
            </a:r>
            <a:endParaRPr lang="en-IN" dirty="0"/>
          </a:p>
        </p:txBody>
      </p:sp>
    </p:spTree>
    <p:extLst>
      <p:ext uri="{BB962C8B-B14F-4D97-AF65-F5344CB8AC3E}">
        <p14:creationId xmlns:p14="http://schemas.microsoft.com/office/powerpoint/2010/main" val="14697203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160</Words>
  <Application>Microsoft Office PowerPoint</Application>
  <PresentationFormat>Widescreen</PresentationFormat>
  <Paragraphs>13</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Calibri Light</vt:lpstr>
      <vt:lpstr>Open Sans</vt:lpstr>
      <vt:lpstr>Office Theme</vt:lpstr>
      <vt:lpstr>Data analysis and visualization of Netflix content Reports and recommendations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and visualization of Netflix content Reports and recommendations</dc:title>
  <dc:creator>Raj Yadav</dc:creator>
  <cp:lastModifiedBy>Raj Yadav</cp:lastModifiedBy>
  <cp:revision>1</cp:revision>
  <dcterms:created xsi:type="dcterms:W3CDTF">2024-05-05T10:27:29Z</dcterms:created>
  <dcterms:modified xsi:type="dcterms:W3CDTF">2024-05-05T10:44:58Z</dcterms:modified>
</cp:coreProperties>
</file>

<file path=docProps/thumbnail.jpeg>
</file>